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0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1B7"/>
    <a:srgbClr val="3E683C"/>
    <a:srgbClr val="FDD9C6"/>
    <a:srgbClr val="FDBE9F"/>
    <a:srgbClr val="E59870"/>
    <a:srgbClr val="B8A79C"/>
    <a:srgbClr val="C9C3BE"/>
    <a:srgbClr val="A7C87A"/>
    <a:srgbClr val="5E725E"/>
    <a:srgbClr val="355A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5"/>
    <p:restoredTop sz="94681"/>
  </p:normalViewPr>
  <p:slideViewPr>
    <p:cSldViewPr snapToGrid="0" snapToObjects="1">
      <p:cViewPr varScale="1">
        <p:scale>
          <a:sx n="78" d="100"/>
          <a:sy n="78" d="100"/>
        </p:scale>
        <p:origin x="3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EEB09-D96A-9C4A-8A4E-4D9022AF93CC}" type="datetimeFigureOut">
              <a:rPr lang="en-US" smtClean="0"/>
              <a:t>5/1/24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3BD0F-92C7-D041-89EC-301F0897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0EF20-F7B6-844B-8FDB-613E698C8535}" type="datetimeFigureOut">
              <a:rPr lang="en-US" smtClean="0"/>
              <a:t>5/1/24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DF34B-1964-014A-A765-687DD7CE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1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033E-A6EE-714E-976E-2D30C764FE06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8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06F42-47F8-364B-97CB-412AD559829C}"/>
              </a:ext>
            </a:extLst>
          </p:cNvPr>
          <p:cNvSpPr txBox="1"/>
          <p:nvPr/>
        </p:nvSpPr>
        <p:spPr>
          <a:xfrm>
            <a:off x="384409" y="2445266"/>
            <a:ext cx="409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YOUR TEXT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F5C332-CA79-9E48-B67D-A83481B9AA88}"/>
              </a:ext>
            </a:extLst>
          </p:cNvPr>
          <p:cNvSpPr txBox="1"/>
          <p:nvPr/>
        </p:nvSpPr>
        <p:spPr>
          <a:xfrm>
            <a:off x="2424851" y="1896959"/>
            <a:ext cx="5368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  <a:ea typeface="AGFriNally" charset="0"/>
                <a:cs typeface="AGFriNally" charset="0"/>
              </a:rPr>
              <a:t>May 6 - 10, 2024</a:t>
            </a:r>
            <a:endParaRPr lang="en-US" sz="4400" dirty="0">
              <a:latin typeface="+mj-lt"/>
              <a:ea typeface="AGFriNally" charset="0"/>
              <a:cs typeface="AGFriNally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DA77A9-D9B8-9149-A8CC-B7ABE8699556}"/>
              </a:ext>
            </a:extLst>
          </p:cNvPr>
          <p:cNvSpPr txBox="1"/>
          <p:nvPr/>
        </p:nvSpPr>
        <p:spPr>
          <a:xfrm>
            <a:off x="4828213" y="2503433"/>
            <a:ext cx="2573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YOUR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0D6EF5-189C-994A-AD35-2CD36483936E}"/>
              </a:ext>
            </a:extLst>
          </p:cNvPr>
          <p:cNvSpPr txBox="1"/>
          <p:nvPr/>
        </p:nvSpPr>
        <p:spPr>
          <a:xfrm>
            <a:off x="433222" y="7004368"/>
            <a:ext cx="4019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YOUR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6D46DE-E428-9245-8394-C7BAD7F22649}"/>
              </a:ext>
            </a:extLst>
          </p:cNvPr>
          <p:cNvSpPr txBox="1"/>
          <p:nvPr/>
        </p:nvSpPr>
        <p:spPr>
          <a:xfrm>
            <a:off x="4797183" y="6996272"/>
            <a:ext cx="2691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YOUR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369117-0F3F-8D4A-8CA5-4E89166A453C}"/>
              </a:ext>
            </a:extLst>
          </p:cNvPr>
          <p:cNvSpPr txBox="1"/>
          <p:nvPr/>
        </p:nvSpPr>
        <p:spPr>
          <a:xfrm>
            <a:off x="2856130" y="168280"/>
            <a:ext cx="61846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3E683C"/>
                </a:solidFill>
                <a:effectLst>
                  <a:glow rad="101600">
                    <a:schemeClr val="bg1"/>
                  </a:glow>
                </a:effectLst>
                <a:ea typeface="KAWonderful" panose="02000603000000000000" pitchFamily="2" charset="0"/>
                <a:cs typeface="KG Red Hands" charset="0"/>
              </a:rPr>
              <a:t>M</a:t>
            </a: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DD9C6"/>
                </a:solidFill>
                <a:effectLst>
                  <a:glow rad="101600">
                    <a:schemeClr val="bg1"/>
                  </a:glow>
                </a:effectLst>
                <a:ea typeface="KAWonderful" panose="02000603000000000000" pitchFamily="2" charset="0"/>
                <a:cs typeface="KG Red Hands" charset="0"/>
              </a:rPr>
              <a:t>rs. Forsythe’s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DBE9F"/>
              </a:solidFill>
              <a:effectLst>
                <a:glow rad="101600">
                  <a:prstClr val="white"/>
                </a:glow>
              </a:effectLst>
              <a:ea typeface="KAWonderful" panose="02000603000000000000" pitchFamily="2" charset="0"/>
              <a:cs typeface="KG Red Hands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F9B1F2-34AE-A865-8C29-769B8C7877C9}"/>
              </a:ext>
            </a:extLst>
          </p:cNvPr>
          <p:cNvSpPr txBox="1"/>
          <p:nvPr/>
        </p:nvSpPr>
        <p:spPr>
          <a:xfrm>
            <a:off x="795711" y="2568376"/>
            <a:ext cx="2695158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glow rad="101600">
                    <a:srgbClr val="FFFFFF"/>
                  </a:glow>
                </a:effectLst>
                <a:uLnTx/>
                <a:uFillTx/>
                <a:latin typeface="Cooper Black" panose="0208090404030B020404" pitchFamily="18" charset="77"/>
                <a:cs typeface="Phosphate Solid" panose="02000506050000020004" pitchFamily="2" charset="77"/>
                <a:sym typeface="Arial"/>
              </a:rPr>
              <a:t>Weekly Skills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ooper Black" panose="0208090404030B020404" pitchFamily="18" charset="77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D3DD2C-CAD7-46D9-33E9-CF29C350B163}"/>
              </a:ext>
            </a:extLst>
          </p:cNvPr>
          <p:cNvSpPr txBox="1"/>
          <p:nvPr/>
        </p:nvSpPr>
        <p:spPr>
          <a:xfrm>
            <a:off x="307652" y="2970363"/>
            <a:ext cx="3749666" cy="1323439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ELA: </a:t>
            </a:r>
            <a:r>
              <a:rPr lang="en-US" sz="2000" kern="0" dirty="0">
                <a:solidFill>
                  <a:srgbClr val="000000"/>
                </a:solidFill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Titanic</a:t>
            </a:r>
            <a:endParaRPr lang="en-US" sz="2000" dirty="0">
              <a:latin typeface="Avenir Next Condensed" panose="020B0506020202020204" pitchFamily="34" charset="0"/>
              <a:ea typeface="Century Gothic" charset="0"/>
              <a:cs typeface="Century Goth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MATH:</a:t>
            </a:r>
            <a:r>
              <a:rPr kumimoji="0" lang="en-US" sz="20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 Word Problems w/ Money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LANGUAGE: 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Mississippi Writing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Social Studies: </a:t>
            </a:r>
            <a:r>
              <a:rPr lang="en-US" sz="2000" kern="0" dirty="0">
                <a:solidFill>
                  <a:srgbClr val="000000"/>
                </a:solidFill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Mississippi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Condensed" panose="020B0506020202020204" pitchFamily="34" charset="0"/>
              <a:ea typeface="Century Gothic" charset="0"/>
              <a:cs typeface="Century Gothic" charset="0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7EE970-87D5-058F-5D4E-536963BBED2B}"/>
              </a:ext>
            </a:extLst>
          </p:cNvPr>
          <p:cNvSpPr txBox="1"/>
          <p:nvPr/>
        </p:nvSpPr>
        <p:spPr>
          <a:xfrm>
            <a:off x="4577381" y="2365742"/>
            <a:ext cx="3031986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glow rad="101600">
                    <a:srgbClr val="FFFFFF"/>
                  </a:glow>
                </a:effectLst>
                <a:uLnTx/>
                <a:uFillTx/>
                <a:latin typeface="Cooper Black" panose="0208090404030B020404" pitchFamily="18" charset="77"/>
                <a:cs typeface="Phosphate Solid" panose="02000506050000020004" pitchFamily="2" charset="77"/>
                <a:sym typeface="Arial"/>
              </a:rPr>
              <a:t>Coming up @ NSE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ooper Black" panose="0208090404030B020404" pitchFamily="18" charset="77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8FC958-F0E0-25DC-62F9-69C8110D980C}"/>
              </a:ext>
            </a:extLst>
          </p:cNvPr>
          <p:cNvSpPr txBox="1"/>
          <p:nvPr/>
        </p:nvSpPr>
        <p:spPr>
          <a:xfrm>
            <a:off x="4134178" y="2735029"/>
            <a:ext cx="3300324" cy="1579920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5/8- 2</a:t>
            </a:r>
            <a:r>
              <a:rPr lang="en-US" b="1" kern="0" baseline="3000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nd</a:t>
            </a: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 grade Awards Day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5/13-15- Book Fair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5/17- STEAM Day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5/20- Field Day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5/24- 60% Day (LAST DAY!)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4F4BC3-5FA0-A8A7-90C4-2C80F99B2D37}"/>
              </a:ext>
            </a:extLst>
          </p:cNvPr>
          <p:cNvSpPr txBox="1"/>
          <p:nvPr/>
        </p:nvSpPr>
        <p:spPr>
          <a:xfrm>
            <a:off x="4225953" y="7216807"/>
            <a:ext cx="3023194" cy="2015936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Century Gothic" panose="020B0502020202020204" pitchFamily="34" charset="0"/>
              </a:rPr>
              <a:t>Reminders-</a:t>
            </a:r>
            <a:endParaRPr lang="en-US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800" b="1" dirty="0">
                <a:latin typeface="Century Gothic" panose="020B0502020202020204" pitchFamily="34" charset="0"/>
              </a:rPr>
              <a:t>Send Snack/Water each day. </a:t>
            </a:r>
          </a:p>
          <a:p>
            <a:pPr algn="ctr"/>
            <a:r>
              <a:rPr lang="en-US" b="1" dirty="0">
                <a:latin typeface="Century Gothic" panose="020B0502020202020204" pitchFamily="34" charset="0"/>
              </a:rPr>
              <a:t>Check your child’s folder daily for important end of the year information. </a:t>
            </a:r>
          </a:p>
          <a:p>
            <a:pPr algn="ctr"/>
            <a:endParaRPr lang="en-US" sz="1400" b="1" dirty="0">
              <a:latin typeface="Century Gothic" panose="020B0502020202020204" pitchFamily="34" charset="0"/>
            </a:endParaRPr>
          </a:p>
          <a:p>
            <a:pPr algn="ctr"/>
            <a:endParaRPr lang="en-US" sz="100" b="1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CE110E-32CF-B179-1105-10CEA7E341D9}"/>
              </a:ext>
            </a:extLst>
          </p:cNvPr>
          <p:cNvSpPr txBox="1"/>
          <p:nvPr/>
        </p:nvSpPr>
        <p:spPr>
          <a:xfrm>
            <a:off x="4208372" y="4637226"/>
            <a:ext cx="3040775" cy="2169825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Century Gothic" panose="020B0502020202020204" pitchFamily="34" charset="0"/>
              </a:rPr>
              <a:t>NO SPELLING TEST THIS WEEK! </a:t>
            </a:r>
          </a:p>
          <a:p>
            <a:pPr algn="ctr"/>
            <a:endParaRPr lang="en-US" sz="20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2000" b="1" u="sng" dirty="0">
                <a:latin typeface="Century Gothic" panose="020B0502020202020204" pitchFamily="34" charset="0"/>
              </a:rPr>
              <a:t>WE WILL BE WORKING ON PHONICS SKILLS IN CLASS. </a:t>
            </a:r>
            <a:endParaRPr lang="en-US" b="1" dirty="0">
              <a:latin typeface="Century Gothic" panose="020B0502020202020204" pitchFamily="34" charset="0"/>
            </a:endParaRPr>
          </a:p>
          <a:p>
            <a:pPr algn="ctr"/>
            <a:endParaRPr lang="en-US" sz="1400" b="1" dirty="0">
              <a:latin typeface="Century Gothic" panose="020B0502020202020204" pitchFamily="34" charset="0"/>
            </a:endParaRPr>
          </a:p>
          <a:p>
            <a:pPr algn="ctr"/>
            <a:endParaRPr lang="en-US" sz="1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Wavy Stitched Frame - Free Clip Art Frames | Free clip art, Clip art  borders, Frame clipart">
            <a:extLst>
              <a:ext uri="{FF2B5EF4-FFF2-40B4-BE49-F238E27FC236}">
                <a16:creationId xmlns:a16="http://schemas.microsoft.com/office/drawing/2014/main" id="{7824351C-8A87-5123-19CD-4505B28DB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301" y="4905482"/>
            <a:ext cx="4366421" cy="382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9B888FF-4C06-E884-96F5-F71A309BE3DE}"/>
              </a:ext>
            </a:extLst>
          </p:cNvPr>
          <p:cNvSpPr txBox="1"/>
          <p:nvPr/>
        </p:nvSpPr>
        <p:spPr>
          <a:xfrm>
            <a:off x="795711" y="5083502"/>
            <a:ext cx="284000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Marker Felt Thin" panose="02000400000000000000" pitchFamily="2" charset="77"/>
              </a:rPr>
              <a:t>IMPORTANT- </a:t>
            </a:r>
          </a:p>
          <a:p>
            <a:pPr algn="ctr"/>
            <a:endParaRPr lang="en-US" dirty="0">
              <a:latin typeface="Marker Felt Thin" panose="02000400000000000000" pitchFamily="2" charset="77"/>
            </a:endParaRPr>
          </a:p>
          <a:p>
            <a:pPr algn="ctr"/>
            <a:r>
              <a:rPr lang="en-US" sz="2800" dirty="0">
                <a:latin typeface="Marker Felt Thin" panose="02000400000000000000" pitchFamily="2" charset="77"/>
              </a:rPr>
              <a:t>OUR AWARDS DAY CEREMONY IS ON </a:t>
            </a:r>
          </a:p>
          <a:p>
            <a:pPr algn="ctr"/>
            <a:r>
              <a:rPr lang="en-US" sz="2800" dirty="0">
                <a:latin typeface="Marker Felt Thin" panose="02000400000000000000" pitchFamily="2" charset="77"/>
              </a:rPr>
              <a:t>WEDNESDAY, MAY 8</a:t>
            </a:r>
            <a:r>
              <a:rPr lang="en-US" sz="2800" baseline="30000" dirty="0">
                <a:latin typeface="Marker Felt Thin" panose="02000400000000000000" pitchFamily="2" charset="77"/>
              </a:rPr>
              <a:t>TH</a:t>
            </a:r>
            <a:r>
              <a:rPr lang="en-US" sz="2800" dirty="0">
                <a:latin typeface="Marker Felt Thin" panose="02000400000000000000" pitchFamily="2" charset="77"/>
              </a:rPr>
              <a:t>, AT</a:t>
            </a:r>
          </a:p>
          <a:p>
            <a:pPr algn="ctr"/>
            <a:r>
              <a:rPr lang="en-US" sz="2800">
                <a:latin typeface="Marker Felt Thin" panose="02000400000000000000" pitchFamily="2" charset="77"/>
              </a:rPr>
              <a:t> 10:30 </a:t>
            </a:r>
            <a:r>
              <a:rPr lang="en-US" sz="2800" dirty="0">
                <a:latin typeface="Marker Felt Thin" panose="02000400000000000000" pitchFamily="2" charset="77"/>
              </a:rPr>
              <a:t>AM. </a:t>
            </a:r>
          </a:p>
        </p:txBody>
      </p:sp>
    </p:spTree>
    <p:extLst>
      <p:ext uri="{BB962C8B-B14F-4D97-AF65-F5344CB8AC3E}">
        <p14:creationId xmlns:p14="http://schemas.microsoft.com/office/powerpoint/2010/main" val="774085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7CE3ECC4-86AB-394F-BFDF-CA41C7C81882}" vid="{B7524FEA-7091-F742-B801-FFBFD68986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BOHO Rainbow Template </Template>
  <TotalTime>2688</TotalTime>
  <Words>120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Avenir Next Condensed</vt:lpstr>
      <vt:lpstr>Calibri</vt:lpstr>
      <vt:lpstr>Calibri Light</vt:lpstr>
      <vt:lpstr>Century Gothic</vt:lpstr>
      <vt:lpstr>Cooper Black</vt:lpstr>
      <vt:lpstr>KG Red Hands</vt:lpstr>
      <vt:lpstr>Marker Felt Thin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Nash, Stephanie</dc:creator>
  <cp:lastModifiedBy>Forsythe, Heather</cp:lastModifiedBy>
  <cp:revision>63</cp:revision>
  <cp:lastPrinted>2024-04-26T12:06:52Z</cp:lastPrinted>
  <dcterms:created xsi:type="dcterms:W3CDTF">2020-06-22T15:26:37Z</dcterms:created>
  <dcterms:modified xsi:type="dcterms:W3CDTF">2024-05-01T14:44:37Z</dcterms:modified>
</cp:coreProperties>
</file>